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7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F7B"/>
    <a:srgbClr val="9BD4D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D830-0C47-4F74-88CB-A1F529EABE82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71AC-941A-4B27-AF43-5FD2D7224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648C-716E-43B0-A3BA-B63BD8BA1FE0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53B9-F63E-4563-BFFB-8FFAD568A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0843-0E0F-49ED-B2B0-3EF0F3FA9A7D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CD83-2053-4F27-8C2C-0B7DFA076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C4DE-4698-4777-BD2F-2181EFAA5DF3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FE7E-FFAB-4E74-B234-B5AFABC18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1A6A-BC30-4B55-AC69-75153B6A5A1B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461D-B0D7-4E77-A2CE-6FD0F100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2A2A-F4E5-4095-A01E-782F952C11AE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E6C6-3DD8-4B36-A980-37E0ADFA9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1462-F320-4085-85D1-7BCF6769595E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15-E8B8-4684-AB0A-172A9BED02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93C9-9034-42A6-8E89-42B96D555AD3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D17C-87FE-436F-8CAC-9066D6847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9A96-5F73-41C1-B344-F060D6BF2613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33A2-298E-4380-96B2-EB32F1BF0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55C0-67C7-413F-9D28-AB73C26DE337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55C3-AF87-4633-8F5C-B6D099711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E785-4DAF-458D-A03B-B53F25AD8FB1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1120-9A02-4E2B-872C-E7F8208AB8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732B4A-44BA-4DA2-A32F-0B91B37BA9B4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85C49-B62F-4165-8106-DD4B07CEC0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package" Target="../embeddings/______Microsoft_Office_PowerPoint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2143140"/>
          </a:xfrm>
          <a:gradFill flip="none" rotWithShape="0">
            <a:gsLst>
              <a:gs pos="0">
                <a:srgbClr val="21D6E0">
                  <a:alpha val="50000"/>
                </a:srgbClr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 r="-100000" b="-100000"/>
          </a:gradFill>
          <a:ln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</a:t>
            </a:r>
            <a:r>
              <a:rPr lang="uk-UA" sz="4000" dirty="0" smtClean="0">
                <a:solidFill>
                  <a:srgbClr val="FFFF00"/>
                </a:solidFill>
              </a:rPr>
              <a:t> </a:t>
            </a:r>
            <a:r>
              <a:rPr lang="uk-UA" sz="4000" dirty="0">
                <a:solidFill>
                  <a:srgbClr val="FFFF00"/>
                </a:solidFill>
              </a:rPr>
              <a:t>З</a:t>
            </a:r>
            <a:r>
              <a:rPr lang="uk-UA" sz="4000" dirty="0" smtClean="0">
                <a:solidFill>
                  <a:srgbClr val="FFFF00"/>
                </a:solidFill>
              </a:rPr>
              <a:t>агальноосвітня школа побудована у 1947 році.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>
                <a:solidFill>
                  <a:srgbClr val="FFFF00"/>
                </a:solidFill>
              </a:rPr>
              <a:t>    За проектом розрахована на 140 учнів.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>
                <a:solidFill>
                  <a:srgbClr val="FFFF00"/>
                </a:solidFill>
              </a:rPr>
              <a:t>    </a:t>
            </a:r>
            <a:endParaRPr lang="ru-RU" dirty="0"/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9144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Естафета пам</a:t>
            </a:r>
            <a:r>
              <a:rPr lang="en-US" sz="3100" dirty="0" smtClean="0"/>
              <a:t>’</a:t>
            </a:r>
            <a:r>
              <a:rPr lang="uk-UA" sz="3100" dirty="0" smtClean="0"/>
              <a:t>яті (участь у мітингу та концерті</a:t>
            </a:r>
            <a:r>
              <a:rPr lang="ru-RU" sz="3100" dirty="0" smtClean="0"/>
              <a:t>,</a:t>
            </a:r>
            <a:r>
              <a:rPr lang="uk-UA" sz="3100" dirty="0" smtClean="0"/>
              <a:t> присвяченому дню визволення</a:t>
            </a:r>
            <a:br>
              <a:rPr lang="uk-UA" sz="3100" dirty="0" smtClean="0"/>
            </a:br>
            <a:r>
              <a:rPr lang="uk-UA" sz="3100" dirty="0" smtClean="0"/>
              <a:t> с. Ватин і с. </a:t>
            </a:r>
            <a:r>
              <a:rPr lang="uk-UA" sz="3100" dirty="0" err="1" smtClean="0"/>
              <a:t>Ватинець</a:t>
            </a:r>
            <a:r>
              <a:rPr lang="uk-UA" sz="3100" dirty="0" smtClean="0"/>
              <a:t> від німецько-</a:t>
            </a:r>
            <a:br>
              <a:rPr lang="uk-UA" sz="3100" dirty="0" smtClean="0"/>
            </a:br>
            <a:r>
              <a:rPr lang="uk-UA" sz="3100" dirty="0" smtClean="0"/>
              <a:t>фашистських загарбників)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9938" name="Picture 2" descr="J:\естафета памят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71688"/>
            <a:ext cx="660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uk-UA" sz="4000">
                <a:latin typeface="Century Schoolbook" pitchFamily="18" charset="0"/>
              </a:rPr>
              <a:t>Зустріч з ветеранами</a:t>
            </a:r>
          </a:p>
        </p:txBody>
      </p:sp>
      <p:pic>
        <p:nvPicPr>
          <p:cNvPr id="40962" name="Picture 2" descr="J:\зустріч з Ліваневця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060575"/>
            <a:ext cx="45767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Проект  “Патріот”</a:t>
            </a:r>
          </a:p>
        </p:txBody>
      </p:sp>
      <p:sp>
        <p:nvSpPr>
          <p:cNvPr id="41986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738"/>
          </a:xfrm>
        </p:spPr>
        <p:txBody>
          <a:bodyPr/>
          <a:lstStyle/>
          <a:p>
            <a:r>
              <a:rPr lang="uk-UA" sz="2800" smtClean="0"/>
              <a:t>Спотривні змагання “Козацькі забави” </a:t>
            </a:r>
          </a:p>
          <a:p>
            <a:r>
              <a:rPr lang="uk-UA" sz="2800" smtClean="0"/>
              <a:t>День пам</a:t>
            </a:r>
            <a:r>
              <a:rPr lang="en-US" sz="2800" smtClean="0"/>
              <a:t>’</a:t>
            </a:r>
            <a:r>
              <a:rPr lang="uk-UA" sz="2800" smtClean="0"/>
              <a:t>яті жертвам Голодомору;</a:t>
            </a:r>
          </a:p>
          <a:p>
            <a:r>
              <a:rPr lang="uk-UA" sz="2800" smtClean="0"/>
              <a:t>День вшанування пам</a:t>
            </a:r>
            <a:r>
              <a:rPr lang="en-US" sz="2800" smtClean="0"/>
              <a:t>’</a:t>
            </a:r>
            <a:r>
              <a:rPr lang="uk-UA" sz="2800" smtClean="0"/>
              <a:t>яті жертвам Чорнобильської катастрофи;</a:t>
            </a:r>
          </a:p>
          <a:p>
            <a:r>
              <a:rPr lang="uk-UA" sz="2800" smtClean="0"/>
              <a:t>Привітання з Днем збройних сил України.</a:t>
            </a:r>
          </a:p>
        </p:txBody>
      </p:sp>
      <p:pic>
        <p:nvPicPr>
          <p:cNvPr id="41987" name="Picture 2" descr="E:\фото вих.робота\Голодомор\30.11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188" y="4567238"/>
            <a:ext cx="22145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567238"/>
            <a:ext cx="29162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4076700"/>
            <a:ext cx="3305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1185863"/>
          </a:xfrm>
        </p:spPr>
        <p:txBody>
          <a:bodyPr/>
          <a:lstStyle/>
          <a:p>
            <a:r>
              <a:rPr lang="uk-UA" smtClean="0"/>
              <a:t>               « КОЗАЦЬКИЙ ГАРТ»</a:t>
            </a:r>
          </a:p>
          <a:p>
            <a:endParaRPr lang="uk-UA" smtClean="0"/>
          </a:p>
        </p:txBody>
      </p:sp>
      <p:pic>
        <p:nvPicPr>
          <p:cNvPr id="430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2627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628775"/>
            <a:ext cx="3095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28775"/>
            <a:ext cx="3097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508500"/>
            <a:ext cx="28797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dirty="0" smtClean="0"/>
              <a:t>Спортивне  змагання </a:t>
            </a:r>
            <a:br>
              <a:rPr lang="uk-UA" dirty="0" smtClean="0"/>
            </a:br>
            <a:r>
              <a:rPr lang="uk-UA" dirty="0" smtClean="0"/>
              <a:t>“Здорове майбутнє”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1143000"/>
            <a:ext cx="4071938" cy="24288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Спортивні змагання “ Мама, тато, я – спортивна  сім</a:t>
            </a:r>
            <a:r>
              <a:rPr lang="en-US" sz="3200" dirty="0"/>
              <a:t>’</a:t>
            </a:r>
            <a:r>
              <a:rPr lang="uk-UA" sz="3200" dirty="0"/>
              <a:t>я ”;</a:t>
            </a:r>
          </a:p>
        </p:txBody>
      </p:sp>
      <p:pic>
        <p:nvPicPr>
          <p:cNvPr id="4403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787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71875"/>
            <a:ext cx="407193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“ Посвята в козачата ” </a:t>
            </a:r>
            <a:br>
              <a:rPr lang="uk-UA" dirty="0" smtClean="0"/>
            </a:br>
            <a:r>
              <a:rPr lang="uk-UA" dirty="0" smtClean="0"/>
              <a:t>(для учнів 1-4 класів)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5058" name="Picture 3" descr="K:\ \фото\16.10.2013 ПОСВЯТА В УКРАЇНЧИКИ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1357313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44227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46" y="296729"/>
            <a:ext cx="74168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Аналітична довідка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611188" y="1071563"/>
            <a:ext cx="820896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Century Schoolbook" pitchFamily="18" charset="0"/>
              </a:rPr>
              <a:t> </a:t>
            </a:r>
            <a:endParaRPr lang="en-US" sz="2800">
              <a:latin typeface="Century Schoolbook" pitchFamily="18" charset="0"/>
            </a:endParaRPr>
          </a:p>
          <a:p>
            <a:r>
              <a:rPr lang="uk-UA" sz="2800">
                <a:latin typeface="Century Schoolbook" pitchFamily="18" charset="0"/>
              </a:rPr>
              <a:t>У школі працює 12 вчителів.</a:t>
            </a:r>
          </a:p>
          <a:p>
            <a:r>
              <a:rPr lang="uk-UA" sz="2800">
                <a:latin typeface="Century Schoolbook" pitchFamily="18" charset="0"/>
              </a:rPr>
              <a:t>Серед них:</a:t>
            </a:r>
          </a:p>
          <a:p>
            <a:r>
              <a:rPr lang="uk-UA" sz="2800">
                <a:latin typeface="Century Schoolbook" pitchFamily="18" charset="0"/>
              </a:rPr>
              <a:t> 1  має вищу кваліфікаційну категорію, </a:t>
            </a:r>
          </a:p>
          <a:p>
            <a:r>
              <a:rPr lang="uk-UA" sz="2800">
                <a:latin typeface="Century Schoolbook" pitchFamily="18" charset="0"/>
              </a:rPr>
              <a:t>8 – І кваліфікаційну категорію,</a:t>
            </a:r>
          </a:p>
          <a:p>
            <a:r>
              <a:rPr lang="uk-UA" sz="2800">
                <a:latin typeface="Century Schoolbook" pitchFamily="18" charset="0"/>
              </a:rPr>
              <a:t>1 -  ІІ кваліфікаційну категорію,</a:t>
            </a:r>
          </a:p>
          <a:p>
            <a:r>
              <a:rPr lang="uk-UA" sz="2800">
                <a:latin typeface="Century Schoolbook" pitchFamily="18" charset="0"/>
              </a:rPr>
              <a:t>2 – вчителів спеціалістів.</a:t>
            </a:r>
          </a:p>
          <a:p>
            <a:r>
              <a:rPr lang="uk-UA" sz="2800">
                <a:latin typeface="Century Schoolbook" pitchFamily="18" charset="0"/>
              </a:rPr>
              <a:t>Навчається </a:t>
            </a:r>
            <a:r>
              <a:rPr lang="en-US" sz="2800">
                <a:latin typeface="Century Schoolbook" pitchFamily="18" charset="0"/>
              </a:rPr>
              <a:t> </a:t>
            </a:r>
            <a:r>
              <a:rPr lang="uk-UA" sz="2800">
                <a:latin typeface="Century Schoolbook" pitchFamily="18" charset="0"/>
              </a:rPr>
              <a:t>42 учнів у 8 класах.</a:t>
            </a:r>
          </a:p>
          <a:p>
            <a:pPr algn="ctr"/>
            <a:r>
              <a:rPr lang="uk-UA" sz="2800">
                <a:latin typeface="Century Schoolbook" pitchFamily="18" charset="0"/>
              </a:rPr>
              <a:t>                        Середня наповнюваність – 5 учнів.</a:t>
            </a:r>
          </a:p>
          <a:p>
            <a:endParaRPr lang="uk-UA" sz="2800">
              <a:latin typeface="Century Schoolbook" pitchFamily="18" charset="0"/>
            </a:endParaRPr>
          </a:p>
          <a:p>
            <a:endParaRPr lang="uk-UA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15363" name="Picture 2" descr="F:\семинар\m (3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941888"/>
            <a:ext cx="12763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25" y="642938"/>
            <a:ext cx="5972175" cy="5483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У школі обладнано: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7</a:t>
            </a:r>
            <a:r>
              <a:rPr lang="uk-UA" dirty="0" smtClean="0"/>
              <a:t> навчальних кабінетів,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їдальню на 30 місць,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комп'ютерний клас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світлицю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6" name="Picture 2" descr="E:\DCIM\100PHOTO\SAM_7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714750"/>
            <a:ext cx="22145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DCIM\100PHOTO\SAM_7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8631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E:\DCIM\100PHOTO\SAM_76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429125"/>
            <a:ext cx="1809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E:\DCIM\100PHOTO\SAM_76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</a:rPr>
              <a:t>Проект “ Обдарованість ”</a:t>
            </a:r>
          </a:p>
        </p:txBody>
      </p:sp>
      <p:sp>
        <p:nvSpPr>
          <p:cNvPr id="32770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800" smtClean="0"/>
              <a:t>Проект складається з 4 розділів, кожний  з яких охоплює всі напрями роботи щодо виявлення, навчання, виховання і розвитку обдарованої учнівської молоді:</a:t>
            </a:r>
          </a:p>
          <a:p>
            <a:r>
              <a:rPr lang="uk-UA" sz="2800" smtClean="0"/>
              <a:t>Інтелектуальна обдарованість</a:t>
            </a:r>
          </a:p>
          <a:p>
            <a:r>
              <a:rPr lang="uk-UA" sz="2800" smtClean="0"/>
              <a:t>Художня обдарованість</a:t>
            </a:r>
          </a:p>
          <a:p>
            <a:r>
              <a:rPr lang="uk-UA" sz="2800" smtClean="0"/>
              <a:t>Лідерство</a:t>
            </a:r>
          </a:p>
          <a:p>
            <a:r>
              <a:rPr lang="uk-UA" sz="2800" smtClean="0"/>
              <a:t>Спортивна обдарованість</a:t>
            </a:r>
          </a:p>
        </p:txBody>
      </p:sp>
      <p:pic>
        <p:nvPicPr>
          <p:cNvPr id="32771" name="Picture 3" descr="E:\семинар\70140554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071938"/>
            <a:ext cx="2041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Проект 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uk-UA" dirty="0" smtClean="0">
                <a:solidFill>
                  <a:schemeClr val="bg1"/>
                </a:solidFill>
              </a:rPr>
              <a:t>Школа сприяння здоров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ю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697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/>
              <a:t>Реалізація проекту</a:t>
            </a:r>
            <a:r>
              <a:rPr lang="uk-UA" sz="2400" dirty="0" smtClean="0"/>
              <a:t>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dirty="0" smtClean="0"/>
              <a:t>Здоров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язберігаючі технології</a:t>
            </a:r>
            <a:endParaRPr lang="en-US" sz="2400" b="1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Створення безпечних умов навчання;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Раціональна організація НВП;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Забезпечення рухової активності учнів (рухливі перерви, ранкова зарядка, фізкультхвилинки);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Вітамінізація, організація здорового       збалансованого харчування.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/>
          </a:p>
        </p:txBody>
      </p:sp>
      <p:pic>
        <p:nvPicPr>
          <p:cNvPr id="33795" name="Picture 2" descr="E:\зарядка\Изображение 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402138"/>
            <a:ext cx="1928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E:\зарядка\Изображение 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857750"/>
            <a:ext cx="18938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</a:rPr>
              <a:t>2. Оздоровчі технології: </a:t>
            </a:r>
          </a:p>
          <a:p>
            <a:r>
              <a:rPr lang="uk-UA" smtClean="0"/>
              <a:t>Зміцнення фізичного здоров'я учнів;</a:t>
            </a:r>
          </a:p>
          <a:p>
            <a:r>
              <a:rPr lang="uk-UA" smtClean="0"/>
              <a:t>Гімнастика для очей;</a:t>
            </a:r>
          </a:p>
          <a:p>
            <a:r>
              <a:rPr lang="uk-UA" smtClean="0"/>
              <a:t>Фізкультхвилинки.</a:t>
            </a:r>
          </a:p>
          <a:p>
            <a:pPr>
              <a:buFont typeface="Arial" charset="0"/>
              <a:buNone/>
            </a:pPr>
            <a:endParaRPr lang="uk-UA" smtClean="0"/>
          </a:p>
        </p:txBody>
      </p:sp>
      <p:pic>
        <p:nvPicPr>
          <p:cNvPr id="34818" name="Picture 2" descr="E:\фото вих.робота\школа 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3213100"/>
            <a:ext cx="321468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68638"/>
            <a:ext cx="46434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3. Технології навчання здоров'ю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5842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smtClean="0"/>
              <a:t>Гігієнічне виховання;</a:t>
            </a:r>
          </a:p>
          <a:p>
            <a:r>
              <a:rPr lang="uk-UA" sz="2800" smtClean="0"/>
              <a:t>Вироблення життєвих навичок ( керування емоціями, вирішення конфліктів);</a:t>
            </a:r>
          </a:p>
          <a:p>
            <a:r>
              <a:rPr lang="uk-UA" sz="2800" smtClean="0"/>
              <a:t>Профілактика травматизму;</a:t>
            </a:r>
          </a:p>
          <a:p>
            <a:r>
              <a:rPr lang="uk-UA" sz="2800" smtClean="0"/>
              <a:t>Профілактика зловживання психоактивними речовинами;</a:t>
            </a:r>
          </a:p>
          <a:p>
            <a:r>
              <a:rPr lang="uk-UA" sz="2800" smtClean="0"/>
              <a:t> Статеве виховання.</a:t>
            </a:r>
          </a:p>
        </p:txBody>
      </p:sp>
      <p:pic>
        <p:nvPicPr>
          <p:cNvPr id="35843" name="Picture 2" descr="E:\семинар\i.jpegп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929063"/>
            <a:ext cx="25939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Проект “ Інформатизація та комп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ютерізація ”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6866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1988"/>
          </a:xfrm>
        </p:spPr>
        <p:txBody>
          <a:bodyPr/>
          <a:lstStyle/>
          <a:p>
            <a:r>
              <a:rPr lang="uk-UA" sz="2600" smtClean="0"/>
              <a:t>Облаштовано комп</a:t>
            </a:r>
            <a:r>
              <a:rPr lang="en-US" sz="2600" smtClean="0"/>
              <a:t>’</a:t>
            </a:r>
            <a:r>
              <a:rPr lang="uk-UA" sz="2600" smtClean="0"/>
              <a:t>ютерний клас;</a:t>
            </a:r>
          </a:p>
          <a:p>
            <a:r>
              <a:rPr lang="uk-UA" sz="2600" smtClean="0"/>
              <a:t>Працює локальна мережа;</a:t>
            </a:r>
          </a:p>
          <a:p>
            <a:r>
              <a:rPr lang="uk-UA" sz="2600" smtClean="0"/>
              <a:t>Розроблено та працює сайт школи;</a:t>
            </a:r>
          </a:p>
          <a:p>
            <a:r>
              <a:rPr lang="uk-UA" sz="2600" smtClean="0"/>
              <a:t>Напрацьовано методичні рекомендації щодо роботи з ноутбуками у 2-4 кл. за програмою “Комп</a:t>
            </a:r>
            <a:r>
              <a:rPr lang="en-US" sz="2600" smtClean="0"/>
              <a:t>’</a:t>
            </a:r>
            <a:r>
              <a:rPr lang="uk-UA" sz="2600" smtClean="0"/>
              <a:t>ютер для школяра ”.</a:t>
            </a:r>
          </a:p>
          <a:p>
            <a:r>
              <a:rPr lang="uk-UA" sz="2600" smtClean="0"/>
              <a:t>Здійснюється викладання курсу “Сходинки до інформатики” (2-4 кл.),  </a:t>
            </a:r>
            <a:endParaRPr lang="uk-UA" smtClean="0"/>
          </a:p>
          <a:p>
            <a:endParaRPr lang="uk-UA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Проект  “</a:t>
            </a:r>
            <a:r>
              <a:rPr lang="uk-UA" dirty="0" err="1" smtClean="0"/>
              <a:t>Ватинець</a:t>
            </a:r>
            <a:r>
              <a:rPr lang="uk-UA" dirty="0" smtClean="0"/>
              <a:t> – моє село”</a:t>
            </a:r>
            <a:endParaRPr lang="uk-UA" dirty="0"/>
          </a:p>
        </p:txBody>
      </p:sp>
      <p:sp>
        <p:nvSpPr>
          <p:cNvPr id="1031" name="Місце для вмісту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429250"/>
          </a:xfrm>
        </p:spPr>
        <p:txBody>
          <a:bodyPr/>
          <a:lstStyle/>
          <a:p>
            <a:r>
              <a:rPr lang="uk-UA" smtClean="0"/>
              <a:t>Вшанування пам</a:t>
            </a:r>
            <a:r>
              <a:rPr lang="en-US" smtClean="0"/>
              <a:t>’</a:t>
            </a:r>
            <a:r>
              <a:rPr lang="uk-UA" smtClean="0"/>
              <a:t>яті Невідомому солдату </a:t>
            </a:r>
          </a:p>
          <a:p>
            <a:pPr algn="r">
              <a:buFont typeface="Arial" charset="0"/>
              <a:buNone/>
            </a:pPr>
            <a:endParaRPr lang="uk-UA" smtClean="0"/>
          </a:p>
          <a:p>
            <a:pPr algn="r">
              <a:buFont typeface="Arial" charset="0"/>
              <a:buNone/>
            </a:pPr>
            <a:endParaRPr lang="uk-UA" smtClean="0"/>
          </a:p>
          <a:p>
            <a:pPr algn="r">
              <a:buFont typeface="Arial" charset="0"/>
              <a:buNone/>
            </a:pPr>
            <a:endParaRPr lang="uk-UA" smtClean="0"/>
          </a:p>
          <a:p>
            <a:pPr algn="r">
              <a:buFont typeface="Arial" charset="0"/>
              <a:buNone/>
            </a:pPr>
            <a:endParaRPr lang="uk-UA" smtClean="0"/>
          </a:p>
          <a:p>
            <a:pPr algn="r">
              <a:buFont typeface="Arial" charset="0"/>
              <a:buNone/>
            </a:pPr>
            <a:endParaRPr lang="uk-UA" smtClean="0"/>
          </a:p>
          <a:p>
            <a:r>
              <a:rPr lang="uk-UA" smtClean="0"/>
              <a:t>Благоустрій </a:t>
            </a:r>
          </a:p>
          <a:p>
            <a:pPr>
              <a:buFont typeface="Arial" charset="0"/>
              <a:buNone/>
            </a:pPr>
            <a:r>
              <a:rPr lang="uk-UA" smtClean="0"/>
              <a:t>території біля пам</a:t>
            </a:r>
            <a:r>
              <a:rPr lang="en-US" smtClean="0"/>
              <a:t>’</a:t>
            </a:r>
            <a:r>
              <a:rPr lang="uk-UA" smtClean="0"/>
              <a:t>ятника </a:t>
            </a:r>
          </a:p>
          <a:p>
            <a:pPr>
              <a:buFont typeface="Arial" charset="0"/>
              <a:buNone/>
            </a:pPr>
            <a:r>
              <a:rPr lang="uk-UA" smtClean="0"/>
              <a:t>Невідомому солдату</a:t>
            </a:r>
          </a:p>
        </p:txBody>
      </p:sp>
      <p:pic>
        <p:nvPicPr>
          <p:cNvPr id="1032" name="Picture 3" descr="J:\прибирання біля памятн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286250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00063" y="1643063"/>
          <a:ext cx="3135312" cy="2643187"/>
        </p:xfrm>
        <a:graphic>
          <a:graphicData uri="http://schemas.openxmlformats.org/presentationml/2006/ole">
            <p:oleObj spid="_x0000_s1029" name="Слайд" r:id="rId4" imgW="4570610" imgH="3427576" progId="">
              <p:embed/>
            </p:oleObj>
          </a:graphicData>
        </a:graphic>
      </p:graphicFrame>
      <p:pic>
        <p:nvPicPr>
          <p:cNvPr id="103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500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689</TotalTime>
  <Words>349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Century Schoolbook</vt:lpstr>
      <vt:lpstr>Arial</vt:lpstr>
      <vt:lpstr>Calibri</vt:lpstr>
      <vt:lpstr>Times New Roman</vt:lpstr>
      <vt:lpstr>Bookman Old Style</vt:lpstr>
      <vt:lpstr>Wingdings</vt:lpstr>
      <vt:lpstr>Тема Office</vt:lpstr>
      <vt:lpstr>Слайд</vt:lpstr>
      <vt:lpstr>Слайд 1</vt:lpstr>
      <vt:lpstr>Слайд 2</vt:lpstr>
      <vt:lpstr>Слайд 3</vt:lpstr>
      <vt:lpstr>Проект “ Обдарованість ”</vt:lpstr>
      <vt:lpstr>Проект  «Школа сприяння здоров’ю»</vt:lpstr>
      <vt:lpstr>Слайд 6</vt:lpstr>
      <vt:lpstr>3. Технології навчання здоров'ю </vt:lpstr>
      <vt:lpstr>Проект “ Інформатизація та комп’ютерізація ”</vt:lpstr>
      <vt:lpstr>Проект  “Ватинець – моє село”</vt:lpstr>
      <vt:lpstr>  Естафета пам’яті (участь у мітингу та концерті, присвяченому дню визволення  с. Ватин і с. Ватинець від німецько- фашистських загарбників) </vt:lpstr>
      <vt:lpstr>Слайд 11</vt:lpstr>
      <vt:lpstr>Проект  “Патріот”</vt:lpstr>
      <vt:lpstr>Слайд 13</vt:lpstr>
      <vt:lpstr>Спортивне  змагання  “Здорове майбутнє” </vt:lpstr>
      <vt:lpstr>“ Посвята в козачата ”  (для учнів 1-4 класів)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Ded PiXto</cp:lastModifiedBy>
  <cp:revision>84</cp:revision>
  <dcterms:created xsi:type="dcterms:W3CDTF">2012-08-04T09:14:40Z</dcterms:created>
  <dcterms:modified xsi:type="dcterms:W3CDTF">2014-12-16T08:31:23Z</dcterms:modified>
</cp:coreProperties>
</file>